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A85DB-69CA-4458-94E9-9467A5F03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1D810E-2704-46E7-AC84-F432BD79B0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5FB1E-2E50-4593-A6C1-A0FA6B987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849C6-E128-45FE-BDD0-2D38A9F8B669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20BC0-EDEA-4819-A9AE-A3B9A30F1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29D16-6684-49FF-9CDC-C02F3C28D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E45D-2B87-418A-BD08-B2D539B0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44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BC028-8340-410F-95F9-720A700BE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B41C30-FE67-4A64-B084-50FC37748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4180D-C87D-4FCD-9C65-8A91AF2A8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849C6-E128-45FE-BDD0-2D38A9F8B669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1449A-0926-4DF0-9940-223099311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3D269-6BEC-4EB9-ACFA-912DCC4FF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E45D-2B87-418A-BD08-B2D539B0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47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557CA9-2E5A-40BE-9F3C-C57EBA7112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DE6D28-6E72-4496-AE53-18D3EEE1A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AEF2B-2653-4D1F-93F0-0FA16B37D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849C6-E128-45FE-BDD0-2D38A9F8B669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6B09E-6044-4A18-ABF5-669714164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13A09-AF01-48F4-87FE-FB296F46B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E45D-2B87-418A-BD08-B2D539B0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201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7625E-1B25-468A-B31A-90FF4639A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5863E-61F8-4795-B9E5-B158741A0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35AAF-9345-48C2-A627-30D8C7425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849C6-E128-45FE-BDD0-2D38A9F8B669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C98C3-7B52-4997-A8FA-1EF26BF76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D089F-C3FC-4DC2-A6B8-FD871AEEF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E45D-2B87-418A-BD08-B2D539B0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8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69320-8109-49D8-8B70-F67E1E9B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3E260-1426-4059-9390-18538F78C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89801-8459-476E-B2FD-1A66A3105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849C6-E128-45FE-BDD0-2D38A9F8B669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0FD43-39A2-406E-8C9A-2963E0706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ED870-E77D-49C3-9967-1A3A00F1E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E45D-2B87-418A-BD08-B2D539B0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276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70CA-31E5-4DFD-B697-09BF7DA96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2DAC9-5763-4FC4-AD2C-6EDE95CD27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4058AC-EDC0-4F2B-A239-A36C5091D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14A869-27BA-40B1-B77D-6182632E0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849C6-E128-45FE-BDD0-2D38A9F8B669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AB01B-AB83-4E8F-98BF-5B39078FE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48C0C-FFC4-4378-9A92-BD3B5BBCB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E45D-2B87-418A-BD08-B2D539B0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45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6BE69-B72D-46A9-8CE2-8A6EA6CA9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A1F1D-53F3-4DF8-9A99-454EF3B78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52D6EF-E5F7-41A7-BDC7-49D2EC00B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66B8F7-5022-4F22-AFD9-C2F1289C3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D72C4-1B77-47F1-8801-EC066F9910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AA099D-E6B5-4F2B-A6C4-A895A06B3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849C6-E128-45FE-BDD0-2D38A9F8B669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52DD0D-87A0-4BFC-A133-A2F454888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1AE3C0-0B7D-4F8D-879F-F72C137A8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E45D-2B87-418A-BD08-B2D539B0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03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0E977-FDAF-4F61-A806-D7CABA141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4DFD87-F641-48E3-B569-645889EEF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849C6-E128-45FE-BDD0-2D38A9F8B669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18410D-1686-4F91-A03B-F92C167D4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68920-585C-46AA-B836-D4814970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E45D-2B87-418A-BD08-B2D539B0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35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2109B-743D-44AD-9B7E-5056B112B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849C6-E128-45FE-BDD0-2D38A9F8B669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D47145-69DC-405B-8219-4E7C75802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CCC198-6651-4E94-B56C-47E9A1633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E45D-2B87-418A-BD08-B2D539B0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798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22C31-F72E-43B2-B971-94136A1F8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731E3-8211-40FD-BA26-4AD3FAAEF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815E71-D189-4ACC-BB51-D8831AF9F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9A839E-816D-4D01-B224-5AA0CF02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849C6-E128-45FE-BDD0-2D38A9F8B669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DCCE3-F968-495F-8BA4-02958A669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C2C16-96F5-4830-845E-CA19AD6CF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E45D-2B87-418A-BD08-B2D539B0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247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02D6B-744D-4DC7-B563-460E6675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575F01-72C9-44F7-AB62-ECB1471A94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6F3347-43BE-42E5-A034-E6A23C9C88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F4D722-29DD-4EB2-96B4-D484F799C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849C6-E128-45FE-BDD0-2D38A9F8B669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E5F545-22B3-4FAC-AF11-876090DD9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EA113-8CEA-4E1D-8A20-FEA3E9C3D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4E45D-2B87-418A-BD08-B2D539B0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42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EA7B2F-0257-419A-96ED-EEC28D61E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9478A-CA97-4BDC-807A-49C789018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696E0-5B49-48CC-A3BF-B9A25E44E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849C6-E128-45FE-BDD0-2D38A9F8B669}" type="datetimeFigureOut">
              <a:rPr lang="en-GB" smtClean="0"/>
              <a:t>04/07/2021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6AE90-2A7A-43AD-A546-5CA7520EAE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CC647-EECC-4363-BBA0-48DB3190A3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4E45D-2B87-418A-BD08-B2D539B0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3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DBA650A-C2E6-4598-AF16-F280FF47C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3557" y="0"/>
            <a:ext cx="1397554" cy="13975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16D925-29AB-4093-9CB4-9C0E376956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3" y="213081"/>
            <a:ext cx="10074513" cy="643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193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72990DB-876A-4A9D-9048-3498BC2AB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144"/>
            <a:ext cx="1397554" cy="1397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B921C6-6713-46A4-98D9-DF7F52D49A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554" y="1370401"/>
            <a:ext cx="10059272" cy="37798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B327B8-487A-4DFD-A7FA-B92616885E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278" y="1246320"/>
            <a:ext cx="1001354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033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Whalley</dc:creator>
  <cp:lastModifiedBy>S Whalley</cp:lastModifiedBy>
  <cp:revision>2</cp:revision>
  <dcterms:created xsi:type="dcterms:W3CDTF">2021-07-04T20:05:17Z</dcterms:created>
  <dcterms:modified xsi:type="dcterms:W3CDTF">2021-07-04T20:08:57Z</dcterms:modified>
</cp:coreProperties>
</file>