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3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72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906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1"/>
            <a:ext cx="2497139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8592" y="1122363"/>
            <a:ext cx="7143154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8592" y="3602038"/>
            <a:ext cx="7143154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4473" y="5410203"/>
            <a:ext cx="2228850" cy="365125"/>
          </a:xfrm>
        </p:spPr>
        <p:txBody>
          <a:bodyPr/>
          <a:lstStyle/>
          <a:p>
            <a:fld id="{808C238F-B856-42A4-BC32-194DCC130D5F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8591" y="5410203"/>
            <a:ext cx="416397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75237" y="5410201"/>
            <a:ext cx="62651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9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396" y="4304666"/>
            <a:ext cx="8053788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7396" y="606426"/>
            <a:ext cx="8053788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7359" y="5124020"/>
            <a:ext cx="8052573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2680-3826-48D8-A0B9-F293E3A564DD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18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434" y="609600"/>
            <a:ext cx="8048588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7396" y="4419601"/>
            <a:ext cx="8047373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0F02A-B435-4587-AE10-6A02865845FD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68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047" y="609601"/>
            <a:ext cx="7558486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98024" y="3365557"/>
            <a:ext cx="7111243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7396" y="4309919"/>
            <a:ext cx="8048627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27A1-9C29-4918-BA16-87149545F673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54627" y="718458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468929" y="2764972"/>
            <a:ext cx="4953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1041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397" y="2134043"/>
            <a:ext cx="8048626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7359" y="4657655"/>
            <a:ext cx="8047411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E601-4D27-49FF-B099-2799466F7EDA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869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27399" y="609600"/>
            <a:ext cx="8048624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27396" y="2674463"/>
            <a:ext cx="2597480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27397" y="3360263"/>
            <a:ext cx="25961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68249" y="2677635"/>
            <a:ext cx="2587313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668248" y="3363435"/>
            <a:ext cx="258803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80109" y="2674463"/>
            <a:ext cx="2595912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380109" y="3360263"/>
            <a:ext cx="259591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2469-603F-4B0F-8F23-6B2B143D5424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72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27398" y="609600"/>
            <a:ext cx="8048624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27398" y="4404596"/>
            <a:ext cx="2596133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27398" y="2666998"/>
            <a:ext cx="2596133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27398" y="4980860"/>
            <a:ext cx="2596133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7356" y="4404596"/>
            <a:ext cx="2600325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647356" y="2666998"/>
            <a:ext cx="259913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646170" y="4980857"/>
            <a:ext cx="2600325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80212" y="4404595"/>
            <a:ext cx="2592477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380110" y="2666998"/>
            <a:ext cx="2595913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380109" y="4980856"/>
            <a:ext cx="2595912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781E0-05FC-475E-A14D-85EF9B55E67B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598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02C8-8352-4A2E-A3CD-139A8583C932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090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46951" y="609601"/>
            <a:ext cx="162907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7396" y="609601"/>
            <a:ext cx="629573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0581-4B77-41E9-BE55-C3C9C3900A2A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06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927399" y="618518"/>
            <a:ext cx="8048624" cy="14785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927399" y="2249487"/>
            <a:ext cx="8048624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6058749" y="5883278"/>
            <a:ext cx="2228850" cy="365125"/>
          </a:xfrm>
        </p:spPr>
        <p:txBody>
          <a:bodyPr/>
          <a:lstStyle/>
          <a:p>
            <a:fld id="{742C1CB5-A088-4DB4-8A5C-B084F9B2B528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27397" y="5883277"/>
            <a:ext cx="506943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9512" y="5883276"/>
            <a:ext cx="62651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29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396" y="1419228"/>
            <a:ext cx="8048625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7396" y="4424362"/>
            <a:ext cx="8048625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1328-ADC8-435B-8F5C-D339CD9DD487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3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396" y="2249486"/>
            <a:ext cx="396369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2249486"/>
            <a:ext cx="396110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6410-64C5-4311-8359-FDA6B61ABBAE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396" y="619128"/>
            <a:ext cx="8048625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8811" y="2249486"/>
            <a:ext cx="3722278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7397" y="3073399"/>
            <a:ext cx="3963692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6325" y="2249485"/>
            <a:ext cx="371969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2" y="3073399"/>
            <a:ext cx="3961109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B01E-6E1B-4AFC-A690-27C447C9486E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53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F3D2-503A-4E49-99AD-125A054E178F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0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6207-223C-48E4-AE22-548ABC801447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ACD30DBB-92C0-4047-ABE2-F119D53A70D4}"/>
              </a:ext>
            </a:extLst>
          </p:cNvPr>
          <p:cNvSpPr/>
          <p:nvPr userDrawn="1"/>
        </p:nvSpPr>
        <p:spPr>
          <a:xfrm>
            <a:off x="230571" y="370490"/>
            <a:ext cx="9444858" cy="611702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>
            <a:softEdge rad="127000"/>
          </a:effectLst>
        </p:spPr>
        <p:txBody>
          <a:bodyPr rtlCol="0" anchor="ctr"/>
          <a:lstStyle/>
          <a:p>
            <a:pPr marL="0" marR="0" lvl="0" indent="0" algn="ctr" defTabSz="7429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63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367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698" y="609601"/>
            <a:ext cx="3133030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9413" y="592666"/>
            <a:ext cx="4786608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698" y="2249486"/>
            <a:ext cx="3133030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1151-B38C-4230-91F0-8A3BB69A056C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66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400" y="609600"/>
            <a:ext cx="406679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35606" y="609600"/>
            <a:ext cx="3740417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7397" y="2249486"/>
            <a:ext cx="406679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EA29-EE45-46F5-8084-6929433FA14E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01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906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5479" y="1"/>
            <a:ext cx="9795255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7399" y="618518"/>
            <a:ext cx="8048624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7399" y="2249487"/>
            <a:ext cx="8048624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58749" y="5883278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7B94D-50C4-4558-AAA1-857DDB1A21EF}" type="datetime1">
              <a:rPr lang="en-US" smtClean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7397" y="5883277"/>
            <a:ext cx="50694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9512" y="5883276"/>
            <a:ext cx="626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404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E83FB11-6125-45E6-A4F6-C36760918275}"/>
              </a:ext>
            </a:extLst>
          </p:cNvPr>
          <p:cNvSpPr txBox="1"/>
          <p:nvPr/>
        </p:nvSpPr>
        <p:spPr>
          <a:xfrm>
            <a:off x="1658504" y="150116"/>
            <a:ext cx="6588992" cy="489496"/>
          </a:xfrm>
          <a:prstGeom prst="roundRect">
            <a:avLst/>
          </a:prstGeom>
          <a:solidFill>
            <a:schemeClr val="tx2">
              <a:lumMod val="50000"/>
            </a:scheme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 defTabSz="742950">
              <a:defRPr/>
            </a:pPr>
            <a:r>
              <a:rPr lang="en-GB" sz="2275" dirty="0">
                <a:solidFill>
                  <a:prstClr val="white"/>
                </a:solidFill>
                <a:latin typeface="Rockwell" panose="02060603020205020403" pitchFamily="18" charset="0"/>
              </a:rPr>
              <a:t>Design and Technology Vocabulary Progression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5E74D-D6AC-421F-AA45-B638F811D3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5919" y="-21825"/>
            <a:ext cx="800081" cy="7915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18B779-CC1C-4E39-9D71-8B6E55A5A4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473" y="813867"/>
            <a:ext cx="9107054" cy="589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451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</TotalTime>
  <Words>5</Words>
  <Application>Microsoft Office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Rockwell</vt:lpstr>
      <vt:lpstr>Trebuchet MS</vt:lpstr>
      <vt:lpstr>Tw Cen MT</vt:lpstr>
      <vt:lpstr>Circuit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Chadwick</dc:creator>
  <cp:lastModifiedBy>A Chadwick</cp:lastModifiedBy>
  <cp:revision>1</cp:revision>
  <dcterms:created xsi:type="dcterms:W3CDTF">2021-07-07T20:04:16Z</dcterms:created>
  <dcterms:modified xsi:type="dcterms:W3CDTF">2021-07-07T20:06:16Z</dcterms:modified>
</cp:coreProperties>
</file>